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modernComment_100_BA5D4C4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5"/>
  </p:sldMasterIdLst>
  <p:sldIdLst>
    <p:sldId id="256" r:id="rId6"/>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DA0D45-8F74-23E2-91C9-923AF536EA9E}" name="Jane Smith" initials="" userId="S::jsmith@bond.edu.au::3495a15e-1090-4060-bce6-8a8db45fa4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82"/>
  </p:normalViewPr>
  <p:slideViewPr>
    <p:cSldViewPr snapToGrid="0">
      <p:cViewPr varScale="1">
        <p:scale>
          <a:sx n="59" d="100"/>
          <a:sy n="59" d="100"/>
        </p:scale>
        <p:origin x="175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microsoft.com/office/2018/10/relationships/authors" Target="authors.xml"/><Relationship Id="rId5" Type="http://schemas.openxmlformats.org/officeDocument/2006/relationships/slideMaster" Target="slideMasters/slideMaster1.xml"/><Relationship Id="rId1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theme" Target="theme/theme1.xml"/></Relationships>
</file>

<file path=ppt/comments/modernComment_100_BA5D4C4B.xml><?xml version="1.0" encoding="utf-8"?>
<p188:cmLst xmlns:a="http://schemas.openxmlformats.org/drawingml/2006/main" xmlns:r="http://schemas.openxmlformats.org/officeDocument/2006/relationships" xmlns:p188="http://schemas.microsoft.com/office/powerpoint/2018/8/main">
  <p188:cm id="{1B321A81-5DEA-D246-9641-70AB2EC1632E}" authorId="{63DA0D45-8F74-23E2-91C9-923AF536EA9E}" created="2024-03-14T22:57:46.180">
    <ac:txMkLst xmlns:ac="http://schemas.microsoft.com/office/drawing/2013/main/command">
      <pc:docMk xmlns:pc="http://schemas.microsoft.com/office/powerpoint/2013/main/command"/>
      <pc:sldMk xmlns:pc="http://schemas.microsoft.com/office/powerpoint/2013/main/command" cId="3126676555" sldId="256"/>
      <ac:spMk id="13" creationId="{BE82A294-C78B-C11A-301A-336C3A160CFC}"/>
      <ac:txMk cp="95">
        <ac:context len="483" hash="3849941259"/>
      </ac:txMk>
    </ac:txMkLst>
    <p188:pos x="2584915" y="851534"/>
    <p188:txBody>
      <a:bodyPr/>
      <a:lstStyle/>
      <a:p>
        <a:r>
          <a:rPr lang="en-US"/>
          <a:t>I had added Phase 2 for Bond, then deleted as really I think this is all best deleted.
Final year says it all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11290"/>
            <a:ext cx="6878487" cy="916658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206046"/>
            <a:ext cx="4370039" cy="2195069"/>
          </a:xfrm>
        </p:spPr>
        <p:txBody>
          <a:bodyPr anchor="b">
            <a:noAutofit/>
          </a:bodyPr>
          <a:lstStyle>
            <a:lvl1pPr algn="r">
              <a:defRPr sz="405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847947" y="5401113"/>
            <a:ext cx="4370039" cy="1462532"/>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430B8A-4CDE-4DF9-A5A3-B046B93BF953}" type="datetimeFigureOut">
              <a:rPr lang="en-AU" smtClean="0"/>
              <a:t>17/03/2024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1E1A28-93B0-49F3-A5B5-6C0DF99E07BB}" type="slidenum">
              <a:rPr lang="en-AU" smtClean="0"/>
              <a:t>‹#›</a:t>
            </a:fld>
            <a:endParaRPr lang="en-AU"/>
          </a:p>
        </p:txBody>
      </p:sp>
    </p:spTree>
    <p:extLst>
      <p:ext uri="{BB962C8B-B14F-4D97-AF65-F5344CB8AC3E}">
        <p14:creationId xmlns:p14="http://schemas.microsoft.com/office/powerpoint/2010/main" val="3675377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4538133"/>
          </a:xfrm>
        </p:spPr>
        <p:txBody>
          <a:bodyPr anchor="ctr">
            <a:normAutofit/>
          </a:bodyPr>
          <a:lstStyle>
            <a:lvl1pPr algn="l">
              <a:defRPr sz="3300" b="0" cap="none"/>
            </a:lvl1pPr>
          </a:lstStyle>
          <a:p>
            <a:r>
              <a:rPr lang="en-US"/>
              <a:t>Click to edit Master title style</a:t>
            </a:r>
          </a:p>
        </p:txBody>
      </p:sp>
      <p:sp>
        <p:nvSpPr>
          <p:cNvPr id="3" name="Text Placeholder 2"/>
          <p:cNvSpPr>
            <a:spLocks noGrp="1"/>
          </p:cNvSpPr>
          <p:nvPr>
            <p:ph type="body" idx="1"/>
          </p:nvPr>
        </p:nvSpPr>
        <p:spPr>
          <a:xfrm>
            <a:off x="457200"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430B8A-4CDE-4DF9-A5A3-B046B93BF953}" type="datetimeFigureOut">
              <a:rPr lang="en-AU" smtClean="0"/>
              <a:t>17/03/2024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1E1A28-93B0-49F3-A5B5-6C0DF99E07BB}" type="slidenum">
              <a:rPr lang="en-AU" smtClean="0"/>
              <a:t>‹#›</a:t>
            </a:fld>
            <a:endParaRPr lang="en-AU"/>
          </a:p>
        </p:txBody>
      </p:sp>
    </p:spTree>
    <p:extLst>
      <p:ext uri="{BB962C8B-B14F-4D97-AF65-F5344CB8AC3E}">
        <p14:creationId xmlns:p14="http://schemas.microsoft.com/office/powerpoint/2010/main" val="38019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825806" y="4842933"/>
            <a:ext cx="4064853" cy="508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430B8A-4CDE-4DF9-A5A3-B046B93BF953}" type="datetimeFigureOut">
              <a:rPr lang="en-AU" smtClean="0"/>
              <a:t>17/03/2024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1E1A28-93B0-49F3-A5B5-6C0DF99E07BB}" type="slidenum">
              <a:rPr lang="en-AU" smtClean="0"/>
              <a:t>‹#›</a:t>
            </a:fld>
            <a:endParaRPr lang="en-AU"/>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5423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2575984"/>
            <a:ext cx="4760786" cy="3460613"/>
          </a:xfrm>
        </p:spPr>
        <p:txBody>
          <a:bodyPr anchor="b">
            <a:normAutofit/>
          </a:bodyPr>
          <a:lstStyle>
            <a:lvl1pPr algn="l">
              <a:defRPr sz="3300" b="0" cap="none"/>
            </a:lvl1pPr>
          </a:lstStyle>
          <a:p>
            <a:r>
              <a:rPr lang="en-US"/>
              <a:t>Click to edit Master title style</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430B8A-4CDE-4DF9-A5A3-B046B93BF953}" type="datetimeFigureOut">
              <a:rPr lang="en-AU" smtClean="0"/>
              <a:t>17/03/2024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1E1A28-93B0-49F3-A5B5-6C0DF99E07BB}" type="slidenum">
              <a:rPr lang="en-AU" smtClean="0"/>
              <a:t>‹#›</a:t>
            </a:fld>
            <a:endParaRPr lang="en-AU"/>
          </a:p>
        </p:txBody>
      </p:sp>
    </p:spTree>
    <p:extLst>
      <p:ext uri="{BB962C8B-B14F-4D97-AF65-F5344CB8AC3E}">
        <p14:creationId xmlns:p14="http://schemas.microsoft.com/office/powerpoint/2010/main" val="2451622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430B8A-4CDE-4DF9-A5A3-B046B93BF953}" type="datetimeFigureOut">
              <a:rPr lang="en-AU" smtClean="0"/>
              <a:t>17/03/2024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1E1A28-93B0-49F3-A5B5-6C0DF99E07BB}" type="slidenum">
              <a:rPr lang="en-AU" smtClean="0"/>
              <a:t>‹#›</a:t>
            </a:fld>
            <a:endParaRPr lang="en-AU"/>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7936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812800"/>
            <a:ext cx="4756099" cy="4030133"/>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430B8A-4CDE-4DF9-A5A3-B046B93BF953}" type="datetimeFigureOut">
              <a:rPr lang="en-AU" smtClean="0"/>
              <a:t>17/03/2024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1E1A28-93B0-49F3-A5B5-6C0DF99E07BB}" type="slidenum">
              <a:rPr lang="en-AU" smtClean="0"/>
              <a:t>‹#›</a:t>
            </a:fld>
            <a:endParaRPr lang="en-AU"/>
          </a:p>
        </p:txBody>
      </p:sp>
    </p:spTree>
    <p:extLst>
      <p:ext uri="{BB962C8B-B14F-4D97-AF65-F5344CB8AC3E}">
        <p14:creationId xmlns:p14="http://schemas.microsoft.com/office/powerpoint/2010/main" val="2679243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30B8A-4CDE-4DF9-A5A3-B046B93BF953}" type="datetimeFigureOut">
              <a:rPr lang="en-AU" smtClean="0"/>
              <a:t>17/03/2024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1E1A28-93B0-49F3-A5B5-6C0DF99E07BB}" type="slidenum">
              <a:rPr lang="en-AU" smtClean="0"/>
              <a:t>‹#›</a:t>
            </a:fld>
            <a:endParaRPr lang="en-AU"/>
          </a:p>
        </p:txBody>
      </p:sp>
    </p:spTree>
    <p:extLst>
      <p:ext uri="{BB962C8B-B14F-4D97-AF65-F5344CB8AC3E}">
        <p14:creationId xmlns:p14="http://schemas.microsoft.com/office/powerpoint/2010/main" val="3071884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12801"/>
            <a:ext cx="734109" cy="700193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457199" y="812801"/>
            <a:ext cx="3896270" cy="70019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30B8A-4CDE-4DF9-A5A3-B046B93BF953}" type="datetimeFigureOut">
              <a:rPr lang="en-AU" smtClean="0"/>
              <a:t>17/03/2024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1E1A28-93B0-49F3-A5B5-6C0DF99E07BB}" type="slidenum">
              <a:rPr lang="en-AU" smtClean="0"/>
              <a:t>‹#›</a:t>
            </a:fld>
            <a:endParaRPr lang="en-AU"/>
          </a:p>
        </p:txBody>
      </p:sp>
    </p:spTree>
    <p:extLst>
      <p:ext uri="{BB962C8B-B14F-4D97-AF65-F5344CB8AC3E}">
        <p14:creationId xmlns:p14="http://schemas.microsoft.com/office/powerpoint/2010/main" val="67710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30B8A-4CDE-4DF9-A5A3-B046B93BF953}" type="datetimeFigureOut">
              <a:rPr lang="en-AU" smtClean="0"/>
              <a:t>17/03/2024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1E1A28-93B0-49F3-A5B5-6C0DF99E07BB}" type="slidenum">
              <a:rPr lang="en-AU" smtClean="0"/>
              <a:t>‹#›</a:t>
            </a:fld>
            <a:endParaRPr lang="en-AU"/>
          </a:p>
        </p:txBody>
      </p:sp>
    </p:spTree>
    <p:extLst>
      <p:ext uri="{BB962C8B-B14F-4D97-AF65-F5344CB8AC3E}">
        <p14:creationId xmlns:p14="http://schemas.microsoft.com/office/powerpoint/2010/main" val="76563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3601158"/>
            <a:ext cx="4760786" cy="2435441"/>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457199" y="6036597"/>
            <a:ext cx="4760786" cy="11472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430B8A-4CDE-4DF9-A5A3-B046B93BF953}" type="datetimeFigureOut">
              <a:rPr lang="en-AU" smtClean="0"/>
              <a:t>17/03/2024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1E1A28-93B0-49F3-A5B5-6C0DF99E07BB}" type="slidenum">
              <a:rPr lang="en-AU" smtClean="0"/>
              <a:t>‹#›</a:t>
            </a:fld>
            <a:endParaRPr lang="en-AU"/>
          </a:p>
        </p:txBody>
      </p:sp>
    </p:spTree>
    <p:extLst>
      <p:ext uri="{BB962C8B-B14F-4D97-AF65-F5344CB8AC3E}">
        <p14:creationId xmlns:p14="http://schemas.microsoft.com/office/powerpoint/2010/main" val="362778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1761067"/>
          </a:xfrm>
        </p:spPr>
        <p:txBody>
          <a:bodyPr/>
          <a:lstStyle/>
          <a:p>
            <a:r>
              <a:rPr lang="en-US"/>
              <a:t>Click to edit Master title style</a:t>
            </a:r>
          </a:p>
        </p:txBody>
      </p:sp>
      <p:sp>
        <p:nvSpPr>
          <p:cNvPr id="3" name="Content Placeholder 2"/>
          <p:cNvSpPr>
            <a:spLocks noGrp="1"/>
          </p:cNvSpPr>
          <p:nvPr>
            <p:ph sz="half" idx="1"/>
          </p:nvPr>
        </p:nvSpPr>
        <p:spPr>
          <a:xfrm>
            <a:off x="457200" y="2880785"/>
            <a:ext cx="2316082" cy="51743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01903" y="2880787"/>
            <a:ext cx="2316083" cy="517436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430B8A-4CDE-4DF9-A5A3-B046B93BF953}" type="datetimeFigureOut">
              <a:rPr lang="en-AU" smtClean="0"/>
              <a:t>17/03/2024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31E1A28-93B0-49F3-A5B5-6C0DF99E07BB}" type="slidenum">
              <a:rPr lang="en-AU" smtClean="0"/>
              <a:t>‹#›</a:t>
            </a:fld>
            <a:endParaRPr lang="en-AU"/>
          </a:p>
        </p:txBody>
      </p:sp>
    </p:spTree>
    <p:extLst>
      <p:ext uri="{BB962C8B-B14F-4D97-AF65-F5344CB8AC3E}">
        <p14:creationId xmlns:p14="http://schemas.microsoft.com/office/powerpoint/2010/main" val="288984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5" cy="176106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199" y="3649662"/>
            <a:ext cx="2318004" cy="440548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899980"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2899980" y="3649662"/>
            <a:ext cx="2318004" cy="440548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430B8A-4CDE-4DF9-A5A3-B046B93BF953}" type="datetimeFigureOut">
              <a:rPr lang="en-AU" smtClean="0"/>
              <a:t>17/03/2024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31E1A28-93B0-49F3-A5B5-6C0DF99E07BB}" type="slidenum">
              <a:rPr lang="en-AU" smtClean="0"/>
              <a:t>‹#›</a:t>
            </a:fld>
            <a:endParaRPr lang="en-AU"/>
          </a:p>
        </p:txBody>
      </p:sp>
    </p:spTree>
    <p:extLst>
      <p:ext uri="{BB962C8B-B14F-4D97-AF65-F5344CB8AC3E}">
        <p14:creationId xmlns:p14="http://schemas.microsoft.com/office/powerpoint/2010/main" val="376101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812800"/>
            <a:ext cx="4760786" cy="1761067"/>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E430B8A-4CDE-4DF9-A5A3-B046B93BF953}" type="datetimeFigureOut">
              <a:rPr lang="en-AU" smtClean="0"/>
              <a:t>17/03/2024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31E1A28-93B0-49F3-A5B5-6C0DF99E07BB}" type="slidenum">
              <a:rPr lang="en-AU" smtClean="0"/>
              <a:t>‹#›</a:t>
            </a:fld>
            <a:endParaRPr lang="en-AU"/>
          </a:p>
        </p:txBody>
      </p:sp>
    </p:spTree>
    <p:extLst>
      <p:ext uri="{BB962C8B-B14F-4D97-AF65-F5344CB8AC3E}">
        <p14:creationId xmlns:p14="http://schemas.microsoft.com/office/powerpoint/2010/main" val="141029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30B8A-4CDE-4DF9-A5A3-B046B93BF953}" type="datetimeFigureOut">
              <a:rPr lang="en-AU" smtClean="0"/>
              <a:t>17/03/2024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31E1A28-93B0-49F3-A5B5-6C0DF99E07BB}" type="slidenum">
              <a:rPr lang="en-AU" smtClean="0"/>
              <a:t>‹#›</a:t>
            </a:fld>
            <a:endParaRPr lang="en-AU"/>
          </a:p>
        </p:txBody>
      </p:sp>
    </p:spTree>
    <p:extLst>
      <p:ext uri="{BB962C8B-B14F-4D97-AF65-F5344CB8AC3E}">
        <p14:creationId xmlns:p14="http://schemas.microsoft.com/office/powerpoint/2010/main" val="241032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1998139"/>
            <a:ext cx="2092637" cy="1704621"/>
          </a:xfrm>
        </p:spPr>
        <p:txBody>
          <a:bodyPr anchor="b">
            <a:normAutofit/>
          </a:bodyPr>
          <a:lstStyle>
            <a:lvl1pPr>
              <a:defRPr sz="1500"/>
            </a:lvl1pPr>
          </a:lstStyle>
          <a:p>
            <a:r>
              <a:rPr lang="en-US"/>
              <a:t>Click to edit Master title style</a:t>
            </a:r>
          </a:p>
        </p:txBody>
      </p:sp>
      <p:sp>
        <p:nvSpPr>
          <p:cNvPr id="3" name="Content Placeholder 2"/>
          <p:cNvSpPr>
            <a:spLocks noGrp="1"/>
          </p:cNvSpPr>
          <p:nvPr>
            <p:ph idx="1"/>
          </p:nvPr>
        </p:nvSpPr>
        <p:spPr>
          <a:xfrm>
            <a:off x="2678456" y="686567"/>
            <a:ext cx="2539528" cy="736858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99" y="3702759"/>
            <a:ext cx="2092637" cy="3445932"/>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DE430B8A-4CDE-4DF9-A5A3-B046B93BF953}" type="datetimeFigureOut">
              <a:rPr lang="en-AU" smtClean="0"/>
              <a:t>17/03/2024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31E1A28-93B0-49F3-A5B5-6C0DF99E07BB}" type="slidenum">
              <a:rPr lang="en-AU" smtClean="0"/>
              <a:t>‹#›</a:t>
            </a:fld>
            <a:endParaRPr lang="en-AU"/>
          </a:p>
        </p:txBody>
      </p:sp>
    </p:spTree>
    <p:extLst>
      <p:ext uri="{BB962C8B-B14F-4D97-AF65-F5344CB8AC3E}">
        <p14:creationId xmlns:p14="http://schemas.microsoft.com/office/powerpoint/2010/main" val="3222765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400800"/>
            <a:ext cx="4760786" cy="755651"/>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457199" y="812800"/>
            <a:ext cx="4760786" cy="5127624"/>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457199" y="7156451"/>
            <a:ext cx="4760786" cy="898699"/>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E430B8A-4CDE-4DF9-A5A3-B046B93BF953}" type="datetimeFigureOut">
              <a:rPr lang="en-AU" smtClean="0"/>
              <a:t>17/03/2024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31E1A28-93B0-49F3-A5B5-6C0DF99E07BB}" type="slidenum">
              <a:rPr lang="en-AU" smtClean="0"/>
              <a:t>‹#›</a:t>
            </a:fld>
            <a:endParaRPr lang="en-AU"/>
          </a:p>
        </p:txBody>
      </p:sp>
    </p:spTree>
    <p:extLst>
      <p:ext uri="{BB962C8B-B14F-4D97-AF65-F5344CB8AC3E}">
        <p14:creationId xmlns:p14="http://schemas.microsoft.com/office/powerpoint/2010/main" val="50131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1290"/>
            <a:ext cx="6878488" cy="9166580"/>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12800"/>
            <a:ext cx="4760785" cy="176106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199" y="2880787"/>
            <a:ext cx="4760786" cy="51743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053944" y="8055152"/>
            <a:ext cx="513099"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DE430B8A-4CDE-4DF9-A5A3-B046B93BF953}" type="datetimeFigureOut">
              <a:rPr lang="en-AU" smtClean="0"/>
              <a:t>17/03/2024</a:t>
            </a:fld>
            <a:endParaRPr lang="en-AU"/>
          </a:p>
        </p:txBody>
      </p:sp>
      <p:sp>
        <p:nvSpPr>
          <p:cNvPr id="5" name="Footer Placeholder 4"/>
          <p:cNvSpPr>
            <a:spLocks noGrp="1"/>
          </p:cNvSpPr>
          <p:nvPr>
            <p:ph type="ftr" sz="quarter" idx="3"/>
          </p:nvPr>
        </p:nvSpPr>
        <p:spPr>
          <a:xfrm>
            <a:off x="457200" y="8055152"/>
            <a:ext cx="3467230" cy="48683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33507" y="8055152"/>
            <a:ext cx="384479" cy="486833"/>
          </a:xfrm>
          <a:prstGeom prst="rect">
            <a:avLst/>
          </a:prstGeom>
        </p:spPr>
        <p:txBody>
          <a:bodyPr vert="horz" lIns="91440" tIns="45720" rIns="91440" bIns="45720" rtlCol="0" anchor="ctr"/>
          <a:lstStyle>
            <a:lvl1pPr algn="r">
              <a:defRPr sz="675">
                <a:solidFill>
                  <a:schemeClr val="accent1"/>
                </a:solidFill>
              </a:defRPr>
            </a:lvl1pPr>
          </a:lstStyle>
          <a:p>
            <a:fld id="{F31E1A28-93B0-49F3-A5B5-6C0DF99E07BB}" type="slidenum">
              <a:rPr lang="en-AU" smtClean="0"/>
              <a:t>‹#›</a:t>
            </a:fld>
            <a:endParaRPr lang="en-AU"/>
          </a:p>
        </p:txBody>
      </p:sp>
    </p:spTree>
    <p:extLst>
      <p:ext uri="{BB962C8B-B14F-4D97-AF65-F5344CB8AC3E}">
        <p14:creationId xmlns:p14="http://schemas.microsoft.com/office/powerpoint/2010/main" val="708652235"/>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0_BA5D4C4B.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E8BE-D3BA-CD7D-68D6-81BFC7CFB3BC}"/>
              </a:ext>
            </a:extLst>
          </p:cNvPr>
          <p:cNvSpPr>
            <a:spLocks noGrp="1"/>
          </p:cNvSpPr>
          <p:nvPr>
            <p:ph type="ctrTitle"/>
          </p:nvPr>
        </p:nvSpPr>
        <p:spPr>
          <a:xfrm>
            <a:off x="832437" y="145399"/>
            <a:ext cx="4925496" cy="549705"/>
          </a:xfrm>
        </p:spPr>
        <p:txBody>
          <a:bodyPr>
            <a:normAutofit fontScale="90000"/>
          </a:bodyPr>
          <a:lstStyle/>
          <a:p>
            <a:pPr algn="l"/>
            <a:r>
              <a:rPr lang="en-AU"/>
              <a:t>GP Trainer Workshop</a:t>
            </a:r>
          </a:p>
        </p:txBody>
      </p:sp>
      <p:sp>
        <p:nvSpPr>
          <p:cNvPr id="3" name="Subtitle 2">
            <a:extLst>
              <a:ext uri="{FF2B5EF4-FFF2-40B4-BE49-F238E27FC236}">
                <a16:creationId xmlns:a16="http://schemas.microsoft.com/office/drawing/2014/main" id="{B5A46623-D91E-A7E9-D31C-5508E8A8923A}"/>
              </a:ext>
            </a:extLst>
          </p:cNvPr>
          <p:cNvSpPr>
            <a:spLocks noGrp="1"/>
          </p:cNvSpPr>
          <p:nvPr>
            <p:ph type="subTitle" idx="1"/>
          </p:nvPr>
        </p:nvSpPr>
        <p:spPr>
          <a:xfrm>
            <a:off x="832437" y="695027"/>
            <a:ext cx="1849753" cy="420950"/>
          </a:xfrm>
        </p:spPr>
        <p:txBody>
          <a:bodyPr>
            <a:normAutofit/>
          </a:bodyPr>
          <a:lstStyle/>
          <a:p>
            <a:pPr algn="l"/>
            <a:r>
              <a:rPr lang="en-AU"/>
              <a:t>12 March 2024</a:t>
            </a:r>
          </a:p>
        </p:txBody>
      </p:sp>
      <p:sp>
        <p:nvSpPr>
          <p:cNvPr id="4" name="Subtitle 2">
            <a:extLst>
              <a:ext uri="{FF2B5EF4-FFF2-40B4-BE49-F238E27FC236}">
                <a16:creationId xmlns:a16="http://schemas.microsoft.com/office/drawing/2014/main" id="{C535DB4C-F15C-CE03-D071-4AB9929F717F}"/>
              </a:ext>
            </a:extLst>
          </p:cNvPr>
          <p:cNvSpPr txBox="1">
            <a:spLocks/>
          </p:cNvSpPr>
          <p:nvPr/>
        </p:nvSpPr>
        <p:spPr>
          <a:xfrm>
            <a:off x="1528689" y="946331"/>
            <a:ext cx="4752817" cy="420951"/>
          </a:xfrm>
          <a:prstGeom prst="rect">
            <a:avLst/>
          </a:prstGeom>
        </p:spPr>
        <p:txBody>
          <a:bodyPr vert="horz" lIns="91440" tIns="45720" rIns="91440" bIns="45720" rtlCol="0" anchor="t">
            <a:normAutofit/>
          </a:bodyPr>
          <a:lstStyle>
            <a:lvl1pPr marL="0" indent="0" algn="r" defTabSz="342900" rtl="0" eaLnBrk="1" latinLnBrk="0" hangingPunct="1">
              <a:spcBef>
                <a:spcPts val="750"/>
              </a:spcBef>
              <a:spcAft>
                <a:spcPts val="0"/>
              </a:spcAft>
              <a:buClr>
                <a:schemeClr val="accent1"/>
              </a:buClr>
              <a:buSzPct val="80000"/>
              <a:buFont typeface="Wingdings 3" charset="2"/>
              <a:buNone/>
              <a:defRPr sz="1350" kern="1200">
                <a:solidFill>
                  <a:schemeClr val="tx1">
                    <a:lumMod val="50000"/>
                    <a:lumOff val="50000"/>
                  </a:schemeClr>
                </a:solidFill>
                <a:latin typeface="+mn-lt"/>
                <a:ea typeface="+mn-ea"/>
                <a:cs typeface="+mn-cs"/>
              </a:defRPr>
            </a:lvl1pPr>
            <a:lvl2pPr marL="342900" indent="0" algn="ctr" defTabSz="342900" rtl="0" eaLnBrk="1" latinLnBrk="0" hangingPunct="1">
              <a:spcBef>
                <a:spcPts val="75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2pPr>
            <a:lvl3pPr marL="685800" indent="0" algn="ctr" defTabSz="342900" rtl="0" eaLnBrk="1" latinLnBrk="0" hangingPunct="1">
              <a:spcBef>
                <a:spcPts val="750"/>
              </a:spcBef>
              <a:spcAft>
                <a:spcPts val="0"/>
              </a:spcAft>
              <a:buClr>
                <a:schemeClr val="accent1"/>
              </a:buClr>
              <a:buSzPct val="80000"/>
              <a:buFont typeface="Wingdings 3" charset="2"/>
              <a:buNone/>
              <a:defRPr sz="1050" kern="1200">
                <a:solidFill>
                  <a:schemeClr val="tx1">
                    <a:tint val="75000"/>
                  </a:schemeClr>
                </a:solidFill>
                <a:latin typeface="+mn-lt"/>
                <a:ea typeface="+mn-ea"/>
                <a:cs typeface="+mn-cs"/>
              </a:defRPr>
            </a:lvl3pPr>
            <a:lvl4pPr marL="10287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4pPr>
            <a:lvl5pPr marL="13716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5pPr>
            <a:lvl6pPr marL="17145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6pPr>
            <a:lvl7pPr marL="20574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7pPr>
            <a:lvl8pPr marL="24003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8pPr>
            <a:lvl9pPr marL="27432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9pPr>
          </a:lstStyle>
          <a:p>
            <a:pPr algn="l"/>
            <a:r>
              <a:rPr lang="en-AU" u="sng">
                <a:solidFill>
                  <a:schemeClr val="accent2">
                    <a:lumMod val="75000"/>
                  </a:schemeClr>
                </a:solidFill>
              </a:rPr>
              <a:t>What was Covered &amp; Knowledge Gained</a:t>
            </a:r>
          </a:p>
          <a:p>
            <a:pPr marL="285750" indent="-285750" algn="l">
              <a:buFont typeface="Arial" panose="020B0604020202020204" pitchFamily="34" charset="0"/>
              <a:buChar char="•"/>
            </a:pPr>
            <a:endParaRPr lang="en-AU" u="sng"/>
          </a:p>
        </p:txBody>
      </p:sp>
      <p:sp>
        <p:nvSpPr>
          <p:cNvPr id="6" name="Oval 5">
            <a:extLst>
              <a:ext uri="{FF2B5EF4-FFF2-40B4-BE49-F238E27FC236}">
                <a16:creationId xmlns:a16="http://schemas.microsoft.com/office/drawing/2014/main" id="{676857BF-0377-561C-68A3-A76D512A1C25}"/>
              </a:ext>
            </a:extLst>
          </p:cNvPr>
          <p:cNvSpPr/>
          <p:nvPr/>
        </p:nvSpPr>
        <p:spPr>
          <a:xfrm>
            <a:off x="466779" y="5761751"/>
            <a:ext cx="1955386" cy="136314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100">
                <a:solidFill>
                  <a:schemeClr val="tx1"/>
                </a:solidFill>
              </a:rPr>
              <a:t>94% of attendees stated that the event was Entirely Relevant to their organisation</a:t>
            </a:r>
          </a:p>
        </p:txBody>
      </p:sp>
      <p:sp>
        <p:nvSpPr>
          <p:cNvPr id="7" name="TextBox 6">
            <a:extLst>
              <a:ext uri="{FF2B5EF4-FFF2-40B4-BE49-F238E27FC236}">
                <a16:creationId xmlns:a16="http://schemas.microsoft.com/office/drawing/2014/main" id="{4B587023-7896-FB5B-2629-23ADEB22A668}"/>
              </a:ext>
            </a:extLst>
          </p:cNvPr>
          <p:cNvSpPr txBox="1"/>
          <p:nvPr/>
        </p:nvSpPr>
        <p:spPr>
          <a:xfrm>
            <a:off x="166311" y="7086630"/>
            <a:ext cx="5354933" cy="2895664"/>
          </a:xfrm>
          <a:prstGeom prst="rect">
            <a:avLst/>
          </a:prstGeom>
          <a:noFill/>
        </p:spPr>
        <p:txBody>
          <a:bodyPr wrap="square" rtlCol="0">
            <a:spAutoFit/>
          </a:bodyPr>
          <a:lstStyle/>
          <a:p>
            <a:pPr lvl="0" algn="ctr" fontAlgn="ctr">
              <a:lnSpc>
                <a:spcPts val="1875"/>
              </a:lnSpc>
              <a:spcBef>
                <a:spcPts val="0"/>
              </a:spcBef>
              <a:buSzPct val="96000"/>
              <a:tabLst>
                <a:tab pos="457200" algn="l"/>
              </a:tabLst>
            </a:pPr>
            <a:r>
              <a:rPr lang="en-AU" sz="1200" b="1" u="sng">
                <a:solidFill>
                  <a:schemeClr val="accent2">
                    <a:lumMod val="75000"/>
                  </a:schemeClr>
                </a:solidFill>
                <a:latin typeface="Calibri" panose="020F0502020204030204" pitchFamily="34" charset="0"/>
                <a:cs typeface="Calibri" panose="020F0502020204030204" pitchFamily="34" charset="0"/>
              </a:rPr>
              <a:t>How Can we Better Support GPs who Host Medical Students-  Sarah Davies, Dr Kieran Le </a:t>
            </a:r>
            <a:r>
              <a:rPr lang="en-AU" sz="1200" b="1" u="sng" err="1">
                <a:solidFill>
                  <a:schemeClr val="accent2">
                    <a:lumMod val="75000"/>
                  </a:schemeClr>
                </a:solidFill>
                <a:latin typeface="Calibri" panose="020F0502020204030204" pitchFamily="34" charset="0"/>
                <a:cs typeface="Calibri" panose="020F0502020204030204" pitchFamily="34" charset="0"/>
              </a:rPr>
              <a:t>Plastrier</a:t>
            </a:r>
            <a:r>
              <a:rPr lang="en-AU" sz="1200" b="1" u="sng">
                <a:solidFill>
                  <a:schemeClr val="accent2">
                    <a:lumMod val="75000"/>
                  </a:schemeClr>
                </a:solidFill>
                <a:latin typeface="Calibri" panose="020F0502020204030204" pitchFamily="34" charset="0"/>
                <a:cs typeface="Calibri" panose="020F0502020204030204" pitchFamily="34" charset="0"/>
              </a:rPr>
              <a:t> &amp; Dr Alyson </a:t>
            </a:r>
            <a:r>
              <a:rPr lang="en-AU" sz="1200" b="1" u="sng" err="1">
                <a:solidFill>
                  <a:schemeClr val="accent2">
                    <a:lumMod val="75000"/>
                  </a:schemeClr>
                </a:solidFill>
                <a:latin typeface="Calibri" panose="020F0502020204030204" pitchFamily="34" charset="0"/>
                <a:cs typeface="Calibri" panose="020F0502020204030204" pitchFamily="34" charset="0"/>
              </a:rPr>
              <a:t>Hee</a:t>
            </a:r>
            <a:endParaRPr lang="en-AU" sz="1200" b="1" u="sng">
              <a:solidFill>
                <a:schemeClr val="accent2">
                  <a:lumMod val="75000"/>
                </a:schemeClr>
              </a:solidFill>
              <a:latin typeface="Calibri" panose="020F0502020204030204" pitchFamily="34" charset="0"/>
              <a:cs typeface="Calibri" panose="020F0502020204030204" pitchFamily="34" charset="0"/>
            </a:endParaRPr>
          </a:p>
          <a:p>
            <a:pPr marL="342900" lvl="0" indent="-342900" algn="just">
              <a:lnSpc>
                <a:spcPct val="107000"/>
              </a:lnSpc>
              <a:buFont typeface="Symbol" panose="05050102010706020507" pitchFamily="18" charset="2"/>
              <a:buChar char=""/>
            </a:pPr>
            <a:r>
              <a:rPr lang="en-AU" sz="1100" kern="100">
                <a:effectLst/>
                <a:latin typeface="Calibri Light" panose="020F0302020204030204" pitchFamily="34" charset="0"/>
                <a:ea typeface="Calibri" panose="020F0502020204030204" pitchFamily="34" charset="0"/>
                <a:cs typeface="Times New Roman" panose="02020603050405020304" pitchFamily="18" charset="0"/>
              </a:rPr>
              <a:t>Feedback </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AU" sz="1100" kern="100">
                <a:effectLst/>
                <a:latin typeface="Calibri Light" panose="020F0302020204030204" pitchFamily="34" charset="0"/>
                <a:ea typeface="Calibri" panose="020F0502020204030204" pitchFamily="34" charset="0"/>
                <a:cs typeface="Times New Roman" panose="02020603050405020304" pitchFamily="18" charset="0"/>
              </a:rPr>
              <a:t>Specifically the constructive student feedback and areas to improve on. </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AU" sz="1100" kern="100">
                <a:effectLst/>
                <a:latin typeface="Calibri Light" panose="020F0302020204030204" pitchFamily="34" charset="0"/>
                <a:ea typeface="Calibri" panose="020F0502020204030204" pitchFamily="34" charset="0"/>
                <a:cs typeface="Times New Roman" panose="02020603050405020304" pitchFamily="18" charset="0"/>
              </a:rPr>
              <a:t>University feedback from student surveys and informal student feedback</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AU" sz="1100" kern="100">
                <a:effectLst/>
                <a:latin typeface="Calibri Light" panose="020F0302020204030204" pitchFamily="34" charset="0"/>
                <a:ea typeface="Calibri" panose="020F0502020204030204" pitchFamily="34" charset="0"/>
                <a:cs typeface="Times New Roman" panose="02020603050405020304" pitchFamily="18" charset="0"/>
              </a:rPr>
              <a:t>Better visibility of where each student is at with clinical exposure and learning. </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AU" sz="1100" kern="100">
                <a:effectLst/>
                <a:latin typeface="Calibri Light" panose="020F0302020204030204" pitchFamily="34" charset="0"/>
                <a:ea typeface="Calibri" panose="020F0502020204030204" pitchFamily="34" charset="0"/>
                <a:cs typeface="Times New Roman" panose="02020603050405020304" pitchFamily="18" charset="0"/>
              </a:rPr>
              <a:t>Universities preparing and empowering the students to have open discussion with GPs around where they are at with learning and scheduling while on placement. </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AU" sz="1100" kern="100">
                <a:effectLst/>
                <a:latin typeface="Calibri Light" panose="020F0302020204030204" pitchFamily="34" charset="0"/>
                <a:ea typeface="Calibri" panose="020F0502020204030204" pitchFamily="34" charset="0"/>
                <a:cs typeface="Times New Roman" panose="02020603050405020304" pitchFamily="18" charset="0"/>
              </a:rPr>
              <a:t>Hints and tips to drive student engagement and provide effective student feedback and coaching.</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p>
            <a:pPr lvl="0" algn="l" fontAlgn="ctr">
              <a:lnSpc>
                <a:spcPts val="1875"/>
              </a:lnSpc>
              <a:spcBef>
                <a:spcPts val="0"/>
              </a:spcBef>
              <a:buSzPct val="96000"/>
              <a:tabLst>
                <a:tab pos="457200" algn="l"/>
              </a:tabLst>
            </a:pPr>
            <a:endParaRPr lang="en-AU" sz="1200" u="sng">
              <a:solidFill>
                <a:schemeClr val="accent2">
                  <a:lumMod val="75000"/>
                </a:schemeClr>
              </a:solidFill>
            </a:endParaRPr>
          </a:p>
          <a:p>
            <a:pPr lvl="0" algn="l" fontAlgn="ctr">
              <a:lnSpc>
                <a:spcPts val="1875"/>
              </a:lnSpc>
              <a:spcBef>
                <a:spcPts val="0"/>
              </a:spcBef>
              <a:buSzPct val="96000"/>
              <a:tabLst>
                <a:tab pos="457200" algn="l"/>
              </a:tabLst>
            </a:pPr>
            <a:endParaRPr lang="en-AU" sz="1200" u="sng">
              <a:solidFill>
                <a:schemeClr val="accent2">
                  <a:lumMod val="75000"/>
                </a:schemeClr>
              </a:solidFill>
            </a:endParaRPr>
          </a:p>
          <a:p>
            <a:endParaRPr lang="en-AU"/>
          </a:p>
        </p:txBody>
      </p:sp>
      <p:sp>
        <p:nvSpPr>
          <p:cNvPr id="10" name="Oval 9">
            <a:extLst>
              <a:ext uri="{FF2B5EF4-FFF2-40B4-BE49-F238E27FC236}">
                <a16:creationId xmlns:a16="http://schemas.microsoft.com/office/drawing/2014/main" id="{70B783B3-850A-EE53-92B6-097A99876D3C}"/>
              </a:ext>
            </a:extLst>
          </p:cNvPr>
          <p:cNvSpPr/>
          <p:nvPr/>
        </p:nvSpPr>
        <p:spPr>
          <a:xfrm rot="321544">
            <a:off x="3485629" y="1351295"/>
            <a:ext cx="1887020" cy="130097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GP Training Program -  supervisor requirements and support – Justin Coleman</a:t>
            </a:r>
          </a:p>
        </p:txBody>
      </p:sp>
      <p:sp>
        <p:nvSpPr>
          <p:cNvPr id="11" name="TextBox 10">
            <a:extLst>
              <a:ext uri="{FF2B5EF4-FFF2-40B4-BE49-F238E27FC236}">
                <a16:creationId xmlns:a16="http://schemas.microsoft.com/office/drawing/2014/main" id="{BFBAA4C3-B685-04AB-8BD6-DBDFD48C686D}"/>
              </a:ext>
            </a:extLst>
          </p:cNvPr>
          <p:cNvSpPr txBox="1"/>
          <p:nvPr/>
        </p:nvSpPr>
        <p:spPr>
          <a:xfrm>
            <a:off x="466779" y="2850530"/>
            <a:ext cx="2581067" cy="3148939"/>
          </a:xfrm>
          <a:prstGeom prst="rect">
            <a:avLst/>
          </a:prstGeom>
          <a:noFill/>
        </p:spPr>
        <p:txBody>
          <a:bodyPr wrap="square" rtlCol="0">
            <a:spAutoFit/>
          </a:bodyPr>
          <a:lstStyle/>
          <a:p>
            <a:pPr algn="ctr">
              <a:lnSpc>
                <a:spcPts val="1875"/>
              </a:lnSpc>
            </a:pPr>
            <a:r>
              <a:rPr lang="en-AU" sz="1200" u="sng">
                <a:solidFill>
                  <a:schemeClr val="accent2">
                    <a:lumMod val="75000"/>
                  </a:schemeClr>
                </a:solidFill>
              </a:rPr>
              <a:t>Introductory Clinical Placements- </a:t>
            </a:r>
          </a:p>
          <a:p>
            <a:pPr algn="just">
              <a:lnSpc>
                <a:spcPct val="107000"/>
              </a:lnSpc>
            </a:pPr>
            <a:r>
              <a:rPr lang="en-AU" sz="1100" kern="100">
                <a:latin typeface="Calibri Light" panose="020F0302020204030204" pitchFamily="34" charset="0"/>
                <a:cs typeface="Times New Roman" panose="02020603050405020304" pitchFamily="18" charset="0"/>
              </a:rPr>
              <a:t>These placements are for medical students in the first and second (Phase 1, Griffith University), or third (Bond University) years of study. For many students, this will be their first clinical placement. </a:t>
            </a:r>
          </a:p>
          <a:p>
            <a:pPr algn="just">
              <a:lnSpc>
                <a:spcPct val="107000"/>
              </a:lnSpc>
            </a:pPr>
            <a:r>
              <a:rPr lang="en-AU" sz="1100" kern="100">
                <a:latin typeface="Calibri Light" panose="020F0302020204030204" pitchFamily="34" charset="0"/>
                <a:cs typeface="Times New Roman" panose="02020603050405020304" pitchFamily="18" charset="0"/>
              </a:rPr>
              <a:t>The aim of the placement is to introduce students to clinical general practice with real patients and opportunities to apply their new skills. The expected outcome is for students to have a better understanding of the specialty of general practice in managing undifferentiated conditions, preventing disease, and promoting health.</a:t>
            </a:r>
          </a:p>
          <a:p>
            <a:pPr algn="ctr"/>
            <a:endParaRPr lang="en-AU"/>
          </a:p>
        </p:txBody>
      </p:sp>
      <p:sp>
        <p:nvSpPr>
          <p:cNvPr id="12" name="Oval 11">
            <a:extLst>
              <a:ext uri="{FF2B5EF4-FFF2-40B4-BE49-F238E27FC236}">
                <a16:creationId xmlns:a16="http://schemas.microsoft.com/office/drawing/2014/main" id="{219DA3A7-5DDE-B12E-4E86-700EF63A5426}"/>
              </a:ext>
            </a:extLst>
          </p:cNvPr>
          <p:cNvSpPr/>
          <p:nvPr/>
        </p:nvSpPr>
        <p:spPr>
          <a:xfrm rot="21236273">
            <a:off x="647737" y="1319091"/>
            <a:ext cx="2438583" cy="14783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Overview of the Bond University &amp; Griffith University GP Medical Programs- Associate Professor Jane Smith &amp; Associate Professor Kylie Vuong</a:t>
            </a:r>
          </a:p>
        </p:txBody>
      </p:sp>
      <p:sp>
        <p:nvSpPr>
          <p:cNvPr id="13" name="TextBox 12">
            <a:extLst>
              <a:ext uri="{FF2B5EF4-FFF2-40B4-BE49-F238E27FC236}">
                <a16:creationId xmlns:a16="http://schemas.microsoft.com/office/drawing/2014/main" id="{BE82A294-C78B-C11A-301A-336C3A160CFC}"/>
              </a:ext>
            </a:extLst>
          </p:cNvPr>
          <p:cNvSpPr txBox="1"/>
          <p:nvPr/>
        </p:nvSpPr>
        <p:spPr>
          <a:xfrm>
            <a:off x="3295185" y="2780666"/>
            <a:ext cx="2581067" cy="2477601"/>
          </a:xfrm>
          <a:prstGeom prst="rect">
            <a:avLst/>
          </a:prstGeom>
          <a:noFill/>
        </p:spPr>
        <p:txBody>
          <a:bodyPr wrap="square" rtlCol="0">
            <a:spAutoFit/>
          </a:bodyPr>
          <a:lstStyle/>
          <a:p>
            <a:pPr algn="ctr"/>
            <a:r>
              <a:rPr lang="en-AU" sz="1200" u="sng" dirty="0">
                <a:solidFill>
                  <a:schemeClr val="accent2">
                    <a:lumMod val="75000"/>
                  </a:schemeClr>
                </a:solidFill>
              </a:rPr>
              <a:t>Final Year Placements </a:t>
            </a:r>
          </a:p>
          <a:p>
            <a:pPr algn="just"/>
            <a:r>
              <a:rPr lang="en-AU" sz="1100" kern="100" dirty="0">
                <a:latin typeface="Calibri Light" panose="020F0302020204030204" pitchFamily="34" charset="0"/>
                <a:cs typeface="Times New Roman" panose="02020603050405020304" pitchFamily="18" charset="0"/>
              </a:rPr>
              <a:t>These placements are for medical students in their final year of study. The aims of the placements are to provide students with more active opportunities to participate in the clinical general practice team under supervision. The desired outcome is for students to develop their clinical knowledge, skills, and competencies to become more effective interns at graduation. </a:t>
            </a:r>
          </a:p>
          <a:p>
            <a:pPr algn="just"/>
            <a:r>
              <a:rPr lang="en-AU" sz="1100" kern="100" dirty="0">
                <a:latin typeface="Calibri Light" panose="020F0302020204030204" pitchFamily="34" charset="0"/>
                <a:cs typeface="Times New Roman" panose="02020603050405020304" pitchFamily="18" charset="0"/>
              </a:rPr>
              <a:t>We would like to inspire all students to consider general practice as a career choice.</a:t>
            </a:r>
            <a:endParaRPr lang="en-AU" dirty="0"/>
          </a:p>
        </p:txBody>
      </p:sp>
      <p:sp>
        <p:nvSpPr>
          <p:cNvPr id="14" name="Oval 13">
            <a:extLst>
              <a:ext uri="{FF2B5EF4-FFF2-40B4-BE49-F238E27FC236}">
                <a16:creationId xmlns:a16="http://schemas.microsoft.com/office/drawing/2014/main" id="{DC464251-705B-615B-B7EB-7ACDA13FEF97}"/>
              </a:ext>
            </a:extLst>
          </p:cNvPr>
          <p:cNvSpPr/>
          <p:nvPr/>
        </p:nvSpPr>
        <p:spPr>
          <a:xfrm>
            <a:off x="2842852" y="5070672"/>
            <a:ext cx="3645346" cy="2016587"/>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2667655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82D2CB059DD24886B4CE06B0D9859A" ma:contentTypeVersion="312" ma:contentTypeDescription="Create a new document." ma:contentTypeScope="" ma:versionID="8803e0aa079e49a561304e5737dc9b96">
  <xsd:schema xmlns:xsd="http://www.w3.org/2001/XMLSchema" xmlns:xs="http://www.w3.org/2001/XMLSchema" xmlns:p="http://schemas.microsoft.com/office/2006/metadata/properties" xmlns:ns2="b6e4cf57-7763-4f25-b137-c473ee7f5033" xmlns:ns3="4ff0aa17-bf90-47c4-9415-f73a39b5308f" xmlns:ns4="382c9ce9-5d9f-4af4-8627-1ce65ac26c09" targetNamespace="http://schemas.microsoft.com/office/2006/metadata/properties" ma:root="true" ma:fieldsID="f29ef52dbf187423bffa6b4fc98c43fa" ns2:_="" ns3:_="" ns4:_="">
    <xsd:import namespace="b6e4cf57-7763-4f25-b137-c473ee7f5033"/>
    <xsd:import namespace="4ff0aa17-bf90-47c4-9415-f73a39b5308f"/>
    <xsd:import namespace="382c9ce9-5d9f-4af4-8627-1ce65ac26c0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e4cf57-7763-4f25-b137-c473ee7f503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f0aa17-bf90-47c4-9415-f73a39b5308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c3ef131-8e3d-4363-ab1c-7af60dced3fa"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2c9ce9-5d9f-4af4-8627-1ce65ac26c0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5bd232b-ad34-4ee3-8c45-6f3d03a02061}" ma:internalName="TaxCatchAll" ma:showField="CatchAllData" ma:web="b6e4cf57-7763-4f25-b137-c473ee7f50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4ff0aa17-bf90-47c4-9415-f73a39b5308f">
      <Terms xmlns="http://schemas.microsoft.com/office/infopath/2007/PartnerControls"/>
    </lcf76f155ced4ddcb4097134ff3c332f>
    <TaxCatchAll xmlns="382c9ce9-5d9f-4af4-8627-1ce65ac26c09" xsi:nil="true"/>
    <_dlc_DocId xmlns="b6e4cf57-7763-4f25-b137-c473ee7f5033">K2J6JTMYQH34-1896574014-23519</_dlc_DocId>
    <_dlc_DocIdUrl xmlns="b6e4cf57-7763-4f25-b137-c473ee7f5033">
      <Url>https://gcphn.sharepoint.com/programs/clinicalplacements/_layouts/15/DocIdRedir.aspx?ID=K2J6JTMYQH34-1896574014-23519</Url>
      <Description>K2J6JTMYQH34-1896574014-23519</Description>
    </_dlc_DocIdUrl>
  </documentManagement>
</p:properties>
</file>

<file path=customXml/itemProps1.xml><?xml version="1.0" encoding="utf-8"?>
<ds:datastoreItem xmlns:ds="http://schemas.openxmlformats.org/officeDocument/2006/customXml" ds:itemID="{B4C19E9B-2D62-414B-92FA-92D2EE268A31}">
  <ds:schemaRefs>
    <ds:schemaRef ds:uri="http://schemas.microsoft.com/sharepoint/v3/contenttype/forms"/>
  </ds:schemaRefs>
</ds:datastoreItem>
</file>

<file path=customXml/itemProps2.xml><?xml version="1.0" encoding="utf-8"?>
<ds:datastoreItem xmlns:ds="http://schemas.openxmlformats.org/officeDocument/2006/customXml" ds:itemID="{0F9FB92C-6D80-4CB0-90B8-6756220060D4}">
  <ds:schemaRefs>
    <ds:schemaRef ds:uri="382c9ce9-5d9f-4af4-8627-1ce65ac26c09"/>
    <ds:schemaRef ds:uri="4ff0aa17-bf90-47c4-9415-f73a39b5308f"/>
    <ds:schemaRef ds:uri="b6e4cf57-7763-4f25-b137-c473ee7f50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DBBB32-4F73-44D2-BBD9-5B6C21E9140B}">
  <ds:schemaRefs>
    <ds:schemaRef ds:uri="http://schemas.microsoft.com/sharepoint/events"/>
  </ds:schemaRefs>
</ds:datastoreItem>
</file>

<file path=customXml/itemProps4.xml><?xml version="1.0" encoding="utf-8"?>
<ds:datastoreItem xmlns:ds="http://schemas.openxmlformats.org/officeDocument/2006/customXml" ds:itemID="{3F5A7C43-C3D1-4A62-8BDD-143F7A13A674}">
  <ds:schemaRef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382c9ce9-5d9f-4af4-8627-1ce65ac26c09"/>
    <ds:schemaRef ds:uri="http://purl.org/dc/terms/"/>
    <ds:schemaRef ds:uri="http://www.w3.org/XML/1998/namespace"/>
    <ds:schemaRef ds:uri="4ff0aa17-bf90-47c4-9415-f73a39b5308f"/>
    <ds:schemaRef ds:uri="b6e4cf57-7763-4f25-b137-c473ee7f5033"/>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adaa4be3-f650-4692-881a-64ae220cbceb}" enabled="1" method="Standard" siteId="{5a7cc8ab-a4dc-4f9b-bf60-66714049ad62}" contentBits="0" removed="0"/>
</clbl:labelList>
</file>

<file path=docProps/app.xml><?xml version="1.0" encoding="utf-8"?>
<Properties xmlns="http://schemas.openxmlformats.org/officeDocument/2006/extended-properties" xmlns:vt="http://schemas.openxmlformats.org/officeDocument/2006/docPropsVTypes">
  <Template/>
  <TotalTime>5</TotalTime>
  <Words>329</Words>
  <Application>Microsoft Office PowerPoint</Application>
  <PresentationFormat>On-screen Show (4:3)</PresentationFormat>
  <Paragraphs>20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Facet</vt:lpstr>
      <vt:lpstr>GP Trainer 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 Trainer Workshop</dc:title>
  <dc:creator>Amber Costello</dc:creator>
  <cp:lastModifiedBy>Sarah Davies</cp:lastModifiedBy>
  <cp:revision>4</cp:revision>
  <dcterms:created xsi:type="dcterms:W3CDTF">2024-03-14T03:24:33Z</dcterms:created>
  <dcterms:modified xsi:type="dcterms:W3CDTF">2024-03-18T03:59:38Z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0x0101002E82D2CB059DD24886B4CE06B0D9859A</vt:lpwstr>
  </property>
  <property fmtid="{D5CDD505-2E9C-101B-9397-08002B2CF9AE}" pid="3" name="_dlc_DocIdItemGuid">
    <vt:lpwstr>7949c254-b69c-4477-8d0a-cd66e2a0f34f</vt:lpwstr>
  </property>
  <property fmtid="{D5CDD505-2E9C-101B-9397-08002B2CF9AE}" pid="4" name="MediaServiceImageTags">
    <vt:lpwstr/>
  </property>
</Properties>
</file>