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notesMasterIdLst>
    <p:notesMasterId r:id="rId3"/>
  </p:notes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0"/>
    <p:restoredTop sz="94689"/>
  </p:normalViewPr>
  <p:slideViewPr>
    <p:cSldViewPr snapToGrid="0">
      <p:cViewPr varScale="1">
        <p:scale>
          <a:sx n="67" d="100"/>
          <a:sy n="67" d="100"/>
        </p:scale>
        <p:origin x="41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54C1C-7014-FA44-AB67-28CA88417D8C}" type="datetimeFigureOut">
              <a:rPr lang="en-US" smtClean="0"/>
              <a:t>3/13/26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C7F0EE-1742-8046-B7BE-EA6249853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050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C7F0EE-1742-8046-B7BE-EA6249853B0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595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505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513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holding a child&#10;&#10;AI-generated content may be incorrect.">
            <a:extLst>
              <a:ext uri="{FF2B5EF4-FFF2-40B4-BE49-F238E27FC236}">
                <a16:creationId xmlns:a16="http://schemas.microsoft.com/office/drawing/2014/main" id="{6C20524D-5D2C-F1E3-604A-B12070DC7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" y="3175"/>
            <a:ext cx="10686257" cy="1512086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17C05A7-9965-70A4-BE46-786069897F78}"/>
              </a:ext>
            </a:extLst>
          </p:cNvPr>
          <p:cNvGrpSpPr/>
          <p:nvPr/>
        </p:nvGrpSpPr>
        <p:grpSpPr>
          <a:xfrm>
            <a:off x="2507326" y="12077700"/>
            <a:ext cx="7592501" cy="1619250"/>
            <a:chOff x="2507326" y="12077700"/>
            <a:chExt cx="7592501" cy="1619250"/>
          </a:xfrm>
        </p:grpSpPr>
        <p:pic>
          <p:nvPicPr>
            <p:cNvPr id="5" name="Picture 4" descr="A black background with a black border&#10;&#10;AI-generated content may be incorrect.">
              <a:extLst>
                <a:ext uri="{FF2B5EF4-FFF2-40B4-BE49-F238E27FC236}">
                  <a16:creationId xmlns:a16="http://schemas.microsoft.com/office/drawing/2014/main" id="{947AE7D0-98BB-6C5C-32F0-AFA2C5C59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07326" y="12077700"/>
              <a:ext cx="7592501" cy="161925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123A23C-4E01-BA68-2D54-41D686D9F955}"/>
                </a:ext>
              </a:extLst>
            </p:cNvPr>
            <p:cNvSpPr txBox="1"/>
            <p:nvPr/>
          </p:nvSpPr>
          <p:spPr>
            <a:xfrm>
              <a:off x="2507326" y="12410271"/>
              <a:ext cx="7131974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Available at your local GP </a:t>
              </a:r>
              <a:br>
                <a:rPr lang="en-AU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AU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 pharmacy </a:t>
              </a:r>
              <a:r>
                <a:rPr lang="en-AU" sz="28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until (insert date) 2026</a:t>
              </a:r>
              <a:endPara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6693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15</Words>
  <Application>Microsoft Macintosh PowerPoint</Application>
  <PresentationFormat>Custom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Aptos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Neill Hooper</dc:creator>
  <cp:lastModifiedBy>Neill Hooper</cp:lastModifiedBy>
  <cp:revision>5</cp:revision>
  <dcterms:created xsi:type="dcterms:W3CDTF">2026-02-25T04:32:10Z</dcterms:created>
  <dcterms:modified xsi:type="dcterms:W3CDTF">2026-03-12T22:03:58Z</dcterms:modified>
</cp:coreProperties>
</file>